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2" r:id="rId4"/>
    <p:sldId id="259" r:id="rId5"/>
    <p:sldId id="260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61" autoAdjust="0"/>
    <p:restoredTop sz="95932" autoAdjust="0"/>
  </p:normalViewPr>
  <p:slideViewPr>
    <p:cSldViewPr snapToGrid="0" snapToObjects="1">
      <p:cViewPr varScale="1">
        <p:scale>
          <a:sx n="123" d="100"/>
          <a:sy n="12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9106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20812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18140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7067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8731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9196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5185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893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09876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11322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79944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D467-7EE4-B24E-AFD1-2F4946CAD3A8}" type="datetimeFigureOut">
              <a:rPr lang="en-US" smtClean="0"/>
              <a:pPr/>
              <a:t>7/30/2013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88752-9666-A745-B307-F6FB4795DF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2058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Template Property Status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Recommendations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88013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24200" y="2362200"/>
            <a:ext cx="800100" cy="16891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2590800" y="2146300"/>
            <a:ext cx="533400" cy="215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924300" y="3206750"/>
            <a:ext cx="774700" cy="63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721253" y="3028434"/>
            <a:ext cx="377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“”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924300" y="2603500"/>
            <a:ext cx="7747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4721253" y="2273300"/>
            <a:ext cx="1016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Class</a:t>
            </a:r>
          </a:p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Desc</a:t>
            </a:r>
            <a:endParaRPr lang="en-US" sz="12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924300" y="3771900"/>
            <a:ext cx="774700" cy="127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721253" y="3441700"/>
            <a:ext cx="1016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Class</a:t>
            </a:r>
          </a:p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Status Type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96622" y="2325300"/>
            <a:ext cx="5774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Role:T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4025900" y="2921000"/>
            <a:ext cx="6078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Role:V</a:t>
            </a:r>
            <a:endParaRPr 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4041083" y="3505200"/>
            <a:ext cx="5731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Role:S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2773566" y="1995100"/>
            <a:ext cx="5822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Role:P</a:t>
            </a:r>
            <a:endParaRPr lang="en-US" sz="1200" dirty="0"/>
          </a:p>
        </p:txBody>
      </p:sp>
      <p:sp>
        <p:nvSpPr>
          <p:cNvPr id="36" name="TextBox 35"/>
          <p:cNvSpPr txBox="1"/>
          <p:nvPr/>
        </p:nvSpPr>
        <p:spPr>
          <a:xfrm>
            <a:off x="3133022" y="2374900"/>
            <a:ext cx="777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Template</a:t>
            </a:r>
          </a:p>
          <a:p>
            <a:pPr algn="ctr"/>
            <a:r>
              <a:rPr lang="en-US" sz="1200" dirty="0" smtClean="0"/>
              <a:t>T1</a:t>
            </a:r>
            <a:endParaRPr lang="en-US" sz="1200" dirty="0"/>
          </a:p>
        </p:txBody>
      </p:sp>
      <p:sp>
        <p:nvSpPr>
          <p:cNvPr id="38" name="Rectangle 37"/>
          <p:cNvSpPr/>
          <p:nvPr/>
        </p:nvSpPr>
        <p:spPr>
          <a:xfrm>
            <a:off x="1244600" y="1911350"/>
            <a:ext cx="1346200" cy="4699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Thing</a:t>
            </a:r>
          </a:p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http://…/#4547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ounded Rectangular Callout 38"/>
          <p:cNvSpPr/>
          <p:nvPr/>
        </p:nvSpPr>
        <p:spPr>
          <a:xfrm>
            <a:off x="5915053" y="4051300"/>
            <a:ext cx="1501747" cy="1282700"/>
          </a:xfrm>
          <a:prstGeom prst="wedgeRoundRectCallout">
            <a:avLst>
              <a:gd name="adj1" fmla="val -67676"/>
              <a:gd name="adj2" fmla="val -55322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Class Types: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Unknown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Unset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Preliminary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Etc…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17900" y="25400"/>
            <a:ext cx="2198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Property Status</a:t>
            </a:r>
          </a:p>
          <a:p>
            <a:r>
              <a:rPr lang="en-US" dirty="0" smtClean="0"/>
              <a:t>Recommendation: #1</a:t>
            </a:r>
            <a:endParaRPr lang="en-US" dirty="0"/>
          </a:p>
        </p:txBody>
      </p:sp>
      <p:sp>
        <p:nvSpPr>
          <p:cNvPr id="42" name="Rounded Rectangular Callout 41"/>
          <p:cNvSpPr/>
          <p:nvPr/>
        </p:nvSpPr>
        <p:spPr>
          <a:xfrm>
            <a:off x="2036796" y="671731"/>
            <a:ext cx="736770" cy="565150"/>
          </a:xfrm>
          <a:prstGeom prst="wedgeRoundRectCallout">
            <a:avLst>
              <a:gd name="adj1" fmla="val -68129"/>
              <a:gd name="adj2" fmla="val 16956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P-101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6286500" y="965200"/>
            <a:ext cx="1917700" cy="11811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Issue: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Only allows for single status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76462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24200" y="2362200"/>
            <a:ext cx="800100" cy="22987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2590800" y="2146300"/>
            <a:ext cx="533400" cy="215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924300" y="3206750"/>
            <a:ext cx="774700" cy="63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721253" y="3028434"/>
            <a:ext cx="377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“”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924300" y="2603500"/>
            <a:ext cx="7747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4721253" y="2273300"/>
            <a:ext cx="1016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Class</a:t>
            </a:r>
          </a:p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Desc</a:t>
            </a:r>
            <a:endParaRPr lang="en-US" sz="12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924300" y="3771900"/>
            <a:ext cx="774700" cy="127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721253" y="3441700"/>
            <a:ext cx="1016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Class</a:t>
            </a:r>
          </a:p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Status Type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96622" y="2325300"/>
            <a:ext cx="5774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Role:T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4025900" y="2921000"/>
            <a:ext cx="6078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Role:V</a:t>
            </a:r>
            <a:endParaRPr 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4041083" y="3505200"/>
            <a:ext cx="5731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Role:S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2773566" y="1995100"/>
            <a:ext cx="5822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Role:P</a:t>
            </a:r>
            <a:endParaRPr lang="en-US" sz="1200" dirty="0"/>
          </a:p>
        </p:txBody>
      </p:sp>
      <p:sp>
        <p:nvSpPr>
          <p:cNvPr id="36" name="TextBox 35"/>
          <p:cNvSpPr txBox="1"/>
          <p:nvPr/>
        </p:nvSpPr>
        <p:spPr>
          <a:xfrm>
            <a:off x="3133022" y="2374900"/>
            <a:ext cx="777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Template</a:t>
            </a:r>
          </a:p>
          <a:p>
            <a:pPr algn="ctr"/>
            <a:r>
              <a:rPr lang="en-US" sz="1200" dirty="0" smtClean="0"/>
              <a:t>T1</a:t>
            </a:r>
            <a:endParaRPr lang="en-US" sz="1200" dirty="0"/>
          </a:p>
        </p:txBody>
      </p:sp>
      <p:sp>
        <p:nvSpPr>
          <p:cNvPr id="38" name="Rectangle 37"/>
          <p:cNvSpPr/>
          <p:nvPr/>
        </p:nvSpPr>
        <p:spPr>
          <a:xfrm>
            <a:off x="1244600" y="1911350"/>
            <a:ext cx="1346200" cy="4699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Thing</a:t>
            </a:r>
          </a:p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http://…/#4547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ounded Rectangular Callout 38"/>
          <p:cNvSpPr/>
          <p:nvPr/>
        </p:nvSpPr>
        <p:spPr>
          <a:xfrm>
            <a:off x="6524653" y="2921000"/>
            <a:ext cx="1501747" cy="1282700"/>
          </a:xfrm>
          <a:prstGeom prst="wedgeRoundRectCallout">
            <a:avLst>
              <a:gd name="adj1" fmla="val -101503"/>
              <a:gd name="adj2" fmla="val 13985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Class Types: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Unknown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Unset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Preliminary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Etc…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17900" y="25400"/>
            <a:ext cx="2198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Property Status</a:t>
            </a:r>
          </a:p>
          <a:p>
            <a:r>
              <a:rPr lang="en-US" dirty="0" smtClean="0"/>
              <a:t>Recommendation: #2</a:t>
            </a:r>
            <a:endParaRPr lang="en-US" dirty="0"/>
          </a:p>
        </p:txBody>
      </p:sp>
      <p:sp>
        <p:nvSpPr>
          <p:cNvPr id="42" name="Rounded Rectangular Callout 41"/>
          <p:cNvSpPr/>
          <p:nvPr/>
        </p:nvSpPr>
        <p:spPr>
          <a:xfrm>
            <a:off x="2036796" y="671731"/>
            <a:ext cx="736770" cy="565150"/>
          </a:xfrm>
          <a:prstGeom prst="wedgeRoundRectCallout">
            <a:avLst>
              <a:gd name="adj1" fmla="val -68129"/>
              <a:gd name="adj2" fmla="val 16956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P-101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6286500" y="965200"/>
            <a:ext cx="1917700" cy="11811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Issue: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Only allows for single status, but can extend via Property ID role</a:t>
            </a:r>
            <a:endParaRPr lang="en-US" sz="1400" dirty="0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3942069" y="4410849"/>
            <a:ext cx="774700" cy="127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041576" y="4140200"/>
            <a:ext cx="7153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Role:PID</a:t>
            </a:r>
            <a:endParaRPr lang="en-US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4716769" y="4234249"/>
            <a:ext cx="14431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“http://…/#495869”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1114026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5414553" y="3905250"/>
            <a:ext cx="800100" cy="1409700"/>
          </a:xfrm>
          <a:prstGeom prst="rect">
            <a:avLst/>
          </a:prstGeom>
          <a:ln>
            <a:prstDash val="sysDash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209800" y="1911350"/>
            <a:ext cx="800100" cy="16891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1676400" y="1695450"/>
            <a:ext cx="533400" cy="215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009900" y="2755900"/>
            <a:ext cx="774700" cy="63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806853" y="2577584"/>
            <a:ext cx="377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“”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009900" y="2152650"/>
            <a:ext cx="7747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806853" y="1822450"/>
            <a:ext cx="1016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Class</a:t>
            </a:r>
          </a:p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Desc</a:t>
            </a:r>
            <a:endParaRPr lang="en-US" sz="12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009900" y="3321050"/>
            <a:ext cx="774700" cy="127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082222" y="1874450"/>
            <a:ext cx="5774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Role:T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3111500" y="2470150"/>
            <a:ext cx="6078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Role:V</a:t>
            </a:r>
            <a:endParaRPr 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3160207" y="3088501"/>
            <a:ext cx="7153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Role:PID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1859166" y="1544250"/>
            <a:ext cx="5822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Role:P</a:t>
            </a:r>
            <a:endParaRPr lang="en-US" sz="1200" dirty="0"/>
          </a:p>
        </p:txBody>
      </p:sp>
      <p:sp>
        <p:nvSpPr>
          <p:cNvPr id="36" name="TextBox 35"/>
          <p:cNvSpPr txBox="1"/>
          <p:nvPr/>
        </p:nvSpPr>
        <p:spPr>
          <a:xfrm>
            <a:off x="2218622" y="1924050"/>
            <a:ext cx="777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Template</a:t>
            </a:r>
          </a:p>
          <a:p>
            <a:pPr algn="ctr"/>
            <a:r>
              <a:rPr lang="en-US" sz="1200" dirty="0" smtClean="0"/>
              <a:t>T1</a:t>
            </a:r>
            <a:endParaRPr lang="en-US" sz="1200" dirty="0"/>
          </a:p>
        </p:txBody>
      </p:sp>
      <p:sp>
        <p:nvSpPr>
          <p:cNvPr id="38" name="Rectangle 37"/>
          <p:cNvSpPr/>
          <p:nvPr/>
        </p:nvSpPr>
        <p:spPr>
          <a:xfrm>
            <a:off x="330200" y="1460500"/>
            <a:ext cx="1346200" cy="4699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Thing</a:t>
            </a:r>
          </a:p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http://…/#4547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517900" y="25400"/>
            <a:ext cx="2198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Property Status</a:t>
            </a:r>
          </a:p>
          <a:p>
            <a:r>
              <a:rPr lang="en-US" dirty="0" smtClean="0"/>
              <a:t>Recommendation: #3</a:t>
            </a:r>
            <a:endParaRPr lang="en-US" dirty="0"/>
          </a:p>
        </p:txBody>
      </p:sp>
      <p:sp>
        <p:nvSpPr>
          <p:cNvPr id="42" name="Rounded Rectangular Callout 41"/>
          <p:cNvSpPr/>
          <p:nvPr/>
        </p:nvSpPr>
        <p:spPr>
          <a:xfrm>
            <a:off x="1122396" y="220881"/>
            <a:ext cx="736770" cy="565150"/>
          </a:xfrm>
          <a:prstGeom prst="wedgeRoundRectCallout">
            <a:avLst>
              <a:gd name="adj1" fmla="val -68129"/>
              <a:gd name="adj2" fmla="val 16956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P-101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262153" y="3752850"/>
            <a:ext cx="800100" cy="14097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Arrow Connector 23"/>
          <p:cNvCxnSpPr>
            <a:stCxn id="23" idx="0"/>
          </p:cNvCxnSpPr>
          <p:nvPr/>
        </p:nvCxnSpPr>
        <p:spPr>
          <a:xfrm flipH="1" flipV="1">
            <a:off x="5080000" y="3438951"/>
            <a:ext cx="582203" cy="31389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6062253" y="3994150"/>
            <a:ext cx="7747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6859206" y="3663950"/>
            <a:ext cx="1016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Class</a:t>
            </a:r>
          </a:p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Desc</a:t>
            </a:r>
            <a:endParaRPr lang="en-US" sz="1200" dirty="0">
              <a:solidFill>
                <a:schemeClr val="tx1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6062253" y="4832350"/>
            <a:ext cx="774700" cy="127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134575" y="3715950"/>
            <a:ext cx="5774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Role:T</a:t>
            </a:r>
            <a:endParaRPr lang="en-US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6179036" y="4565650"/>
            <a:ext cx="5731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Role:S</a:t>
            </a:r>
            <a:endParaRPr lang="en-US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5596825" y="3438951"/>
            <a:ext cx="5822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Role:P</a:t>
            </a:r>
            <a:endParaRPr lang="en-US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5270975" y="3765550"/>
            <a:ext cx="777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Template</a:t>
            </a:r>
          </a:p>
          <a:p>
            <a:pPr algn="ctr"/>
            <a:r>
              <a:rPr lang="en-US" sz="1200" dirty="0" smtClean="0"/>
              <a:t>Status</a:t>
            </a:r>
            <a:endParaRPr lang="en-US" sz="1200" dirty="0"/>
          </a:p>
        </p:txBody>
      </p:sp>
      <p:sp>
        <p:nvSpPr>
          <p:cNvPr id="37" name="Rounded Rectangular Callout 36"/>
          <p:cNvSpPr/>
          <p:nvPr/>
        </p:nvSpPr>
        <p:spPr>
          <a:xfrm>
            <a:off x="5961128" y="5454650"/>
            <a:ext cx="1501747" cy="1282700"/>
          </a:xfrm>
          <a:prstGeom prst="wedgeRoundRectCallout">
            <a:avLst>
              <a:gd name="adj1" fmla="val 30423"/>
              <a:gd name="adj2" fmla="val -7314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Class Types: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Unknown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Unset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Preliminary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Etc…</a:t>
            </a:r>
          </a:p>
        </p:txBody>
      </p:sp>
      <p:sp>
        <p:nvSpPr>
          <p:cNvPr id="41" name="Oval 40"/>
          <p:cNvSpPr/>
          <p:nvPr/>
        </p:nvSpPr>
        <p:spPr>
          <a:xfrm>
            <a:off x="6849653" y="4514850"/>
            <a:ext cx="1016000" cy="660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Class</a:t>
            </a:r>
          </a:p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Status Type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286500" y="965199"/>
            <a:ext cx="1917700" cy="142051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smtClean="0"/>
              <a:t>Issue: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May not make sense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 smtClean="0"/>
              <a:t>Only allows for single status</a:t>
            </a:r>
          </a:p>
          <a:p>
            <a:pPr marL="285750" indent="-285750">
              <a:buFont typeface="Arial"/>
              <a:buChar char="•"/>
            </a:pPr>
            <a:endParaRPr lang="en-US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3784600" y="3182550"/>
            <a:ext cx="14431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“http://…/#495869”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1946575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Hans </a:t>
            </a:r>
            <a:r>
              <a:rPr lang="en-US" dirty="0" smtClean="0"/>
              <a:t>Example 1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3800"/>
            <a:ext cx="9144000" cy="444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1424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05009"/>
          </a:xfrm>
        </p:spPr>
        <p:txBody>
          <a:bodyPr/>
          <a:lstStyle/>
          <a:p>
            <a:r>
              <a:rPr lang="en-US" dirty="0" smtClean="0"/>
              <a:t>Hans </a:t>
            </a:r>
            <a:r>
              <a:rPr lang="en-US" dirty="0" smtClean="0"/>
              <a:t>Example 2</a:t>
            </a:r>
            <a:endParaRPr lang="en-US" dirty="0"/>
          </a:p>
        </p:txBody>
      </p:sp>
      <p:pic>
        <p:nvPicPr>
          <p:cNvPr id="1026" name="Picture 2" descr="067490713@26072013-264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7411" y="1179647"/>
            <a:ext cx="824865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71424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154</Words>
  <Application>Microsoft Office PowerPoint</Application>
  <PresentationFormat>On-screen Show (4:3)</PresentationFormat>
  <Paragraphs>84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Template Property Status</vt:lpstr>
      <vt:lpstr>Slide 2</vt:lpstr>
      <vt:lpstr>Slide 3</vt:lpstr>
      <vt:lpstr>Slide 4</vt:lpstr>
      <vt:lpstr>Hans Example 1</vt:lpstr>
      <vt:lpstr>Hans Example 2</vt:lpstr>
    </vt:vector>
  </TitlesOfParts>
  <Company>Bechtel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Benjamins</dc:creator>
  <cp:lastModifiedBy>Keith.Willshaw</cp:lastModifiedBy>
  <cp:revision>9</cp:revision>
  <dcterms:created xsi:type="dcterms:W3CDTF">2013-07-30T11:11:49Z</dcterms:created>
  <dcterms:modified xsi:type="dcterms:W3CDTF">2013-07-30T12:08:56Z</dcterms:modified>
</cp:coreProperties>
</file>